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8" autoAdjust="0"/>
  </p:normalViewPr>
  <p:slideViewPr>
    <p:cSldViewPr showGuides="1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F6594236-897E-4AF0-A86F-D74FC4106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963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805185-4D24-4D67-AE00-10DB55940B8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F1989-EE04-4EDE-B1F0-EF5240478AA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E9DF3-0480-4EBD-A50C-490CEBD465E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57EAD-294E-43CC-B4B0-D30A39778A4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E70A6-B738-4418-9BFE-1392A6812B4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21BB2-BEF7-4192-AC3D-57BADA447AF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74CC7-A8C0-43CE-BCD0-9461B68389F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Closest exit from 245AH: exit out and to the left</a:t>
            </a:r>
          </a:p>
          <a:p>
            <a:r>
              <a:rPr lang="en-US" altLang="en-US"/>
              <a:t>Exit most people use: the exterior door he/she came in</a:t>
            </a:r>
          </a:p>
          <a:p>
            <a:r>
              <a:rPr lang="en-US" altLang="en-US"/>
              <a:t>Closest extinguisher: Right outside the door to 245AH</a:t>
            </a:r>
          </a:p>
          <a:p>
            <a:r>
              <a:rPr lang="en-US" altLang="en-US"/>
              <a:t>Closest pull: bottom of the stairs, heading towards the Union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03592-B5DD-440B-870E-271D5B9B299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802B1-40C1-475D-B700-7AD6A412B01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9F1FD-5AEA-41FA-B9AB-9263661D6DA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9321E-42EC-4793-B428-D517E21342F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72A90-DA83-44D3-9DB4-D26B85703C9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95140-F601-4C30-826E-E0523A1EFAF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AEB31-789B-482E-8BB8-3D1B4BA868D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2D3B0B-2324-4D94-9DBE-8BF1B9C2F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1A00-0B81-45AF-AF10-802F19E45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7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D60E1-53C4-407D-B848-0F488DE158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55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100B3-379A-40DC-B23C-6B632E477B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0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4A9E6-74B6-483F-BC94-481F6ED0B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29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7DC6D-59A8-4706-A9FA-13798C84E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34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97493-94B5-4AC0-956D-C5D8EDF86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84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351C3-D3E7-455E-9EE5-3F18C1F9B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9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6E78C-D38E-4CA8-A617-03470AEA1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105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808C4-802F-4824-8F38-A42F7B72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27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E2DDF-ACC5-405B-B9B3-73D9EC346E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73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90A88D2-59FD-4E3B-93CA-19DE943BA2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ocep.uiuc.edu/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.urbana.il.us/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www.ci.champaign.il.us/public_safety/pspl.php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www.dps.uiuc.edu/" TargetMode="External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Math Emergency Plan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June 2, 2008</a:t>
            </a:r>
          </a:p>
        </p:txBody>
      </p:sp>
      <p:pic>
        <p:nvPicPr>
          <p:cNvPr id="2052" name="Picture 4" descr="Misc Pics 0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case of active threat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altLang="en-US"/>
              <a:t>Listen/watch for updates</a:t>
            </a:r>
          </a:p>
          <a:p>
            <a:r>
              <a:rPr lang="en-US" altLang="en-US"/>
              <a:t>Evacuate if safe to do so</a:t>
            </a:r>
          </a:p>
          <a:p>
            <a:r>
              <a:rPr lang="en-US" altLang="en-US"/>
              <a:t>Seek safe refuge behind closed door, closed windows; barricade</a:t>
            </a:r>
          </a:p>
          <a:p>
            <a:r>
              <a:rPr lang="en-US" altLang="en-US"/>
              <a:t>Provide simple first aid (ie. pressure and elevation to wound) if necessary</a:t>
            </a:r>
          </a:p>
          <a:p>
            <a:r>
              <a:rPr lang="en-US" altLang="en-US"/>
              <a:t>Do not contact individual posing threat  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                 unless absolutely necessary</a:t>
            </a:r>
          </a:p>
        </p:txBody>
      </p:sp>
      <p:pic>
        <p:nvPicPr>
          <p:cNvPr id="26628" name="Picture 4" descr="g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2888"/>
            <a:ext cx="2438400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Active threat, cont’d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Plan how to combat if necessary/desired</a:t>
            </a:r>
          </a:p>
          <a:p>
            <a:r>
              <a:rPr lang="en-US" altLang="en-US"/>
              <a:t>Open doors only for Police</a:t>
            </a:r>
          </a:p>
          <a:p>
            <a:r>
              <a:rPr lang="en-US" altLang="en-US"/>
              <a:t>Do not approach Police during threat situation</a:t>
            </a:r>
          </a:p>
          <a:p>
            <a:r>
              <a:rPr lang="en-US" altLang="en-US"/>
              <a:t>Be aware that the response to the situation is an individual decision</a:t>
            </a:r>
          </a:p>
        </p:txBody>
      </p:sp>
      <p:pic>
        <p:nvPicPr>
          <p:cNvPr id="30724" name="Picture 4" descr="Alma M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25717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Instructors/TAs: Active threat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altLang="en-US"/>
              <a:t>Share procedures with students on day 1</a:t>
            </a:r>
          </a:p>
          <a:p>
            <a:r>
              <a:rPr lang="en-US" altLang="en-US"/>
              <a:t>Keep class calm, informed</a:t>
            </a:r>
          </a:p>
          <a:p>
            <a:r>
              <a:rPr lang="en-US" altLang="en-US"/>
              <a:t>Close and stay away from door/windows</a:t>
            </a:r>
          </a:p>
          <a:p>
            <a:r>
              <a:rPr lang="en-US" altLang="en-US"/>
              <a:t>Plan as a group how to handle possible attack</a:t>
            </a:r>
          </a:p>
          <a:p>
            <a:r>
              <a:rPr lang="en-US" altLang="en-US"/>
              <a:t>Open door for Police only</a:t>
            </a:r>
          </a:p>
          <a:p>
            <a:r>
              <a:rPr lang="en-US" altLang="en-US"/>
              <a:t>Response to the situation</a:t>
            </a:r>
          </a:p>
          <a:p>
            <a:pPr>
              <a:buFont typeface="Wingdings" pitchFamily="2" charset="2"/>
              <a:buNone/>
            </a:pPr>
            <a:r>
              <a:rPr lang="en-US" altLang="en-US"/>
              <a:t>is an individual decision</a:t>
            </a:r>
          </a:p>
        </p:txBody>
      </p:sp>
      <p:pic>
        <p:nvPicPr>
          <p:cNvPr id="27652" name="Picture 4" descr="classr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962400"/>
            <a:ext cx="228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Floor coordinators: active threat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Call 911 if not yet done</a:t>
            </a:r>
          </a:p>
          <a:p>
            <a:r>
              <a:rPr lang="en-US" altLang="en-US"/>
              <a:t>If possible, warn others on floor, including commons areas</a:t>
            </a:r>
          </a:p>
          <a:p>
            <a:r>
              <a:rPr lang="en-US" altLang="en-US"/>
              <a:t>Evacuate or seek safe refuge</a:t>
            </a:r>
          </a:p>
        </p:txBody>
      </p:sp>
      <p:pic>
        <p:nvPicPr>
          <p:cNvPr id="28676" name="Picture 4" descr="hal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more information…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Office of Campus Emergency Planning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hlinkClick r:id="rId3"/>
              </a:rPr>
              <a:t>www.ocep.uiuc.edu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UI Division of Public Safety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hlinkClick r:id="rId4"/>
              </a:rPr>
              <a:t>www.dps.uiuc.edu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Champaign Police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hlinkClick r:id="rId5"/>
              </a:rPr>
              <a:t>www.ci.champaign.il.us/public_safety/pspl.php</a:t>
            </a: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Urbana Police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hlinkClick r:id="rId6"/>
              </a:rPr>
              <a:t>www.ci.urbana.il.us/</a:t>
            </a:r>
            <a:endParaRPr lang="en-US" altLang="en-US"/>
          </a:p>
        </p:txBody>
      </p:sp>
      <p:pic>
        <p:nvPicPr>
          <p:cNvPr id="36868" name="Picture 4" descr="Alma Ma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1828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Altgeld ent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fi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0"/>
            <a:ext cx="11271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Illini Hal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tornado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3" name="Picture 9" descr="classroo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334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 you know?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altLang="en-US"/>
              <a:t>Where is the closest exit from this room?</a:t>
            </a:r>
          </a:p>
          <a:p>
            <a:r>
              <a:rPr lang="en-US" altLang="en-US"/>
              <a:t>What exit would most people use in an emergency?</a:t>
            </a:r>
          </a:p>
          <a:p>
            <a:r>
              <a:rPr lang="en-US" altLang="en-US"/>
              <a:t>Where is the closest fire extinguisher?</a:t>
            </a:r>
          </a:p>
          <a:p>
            <a:r>
              <a:rPr lang="en-US" altLang="en-US"/>
              <a:t>Where is the closest alarm pull?</a:t>
            </a:r>
          </a:p>
          <a:p>
            <a:endParaRPr lang="en-US" altLang="en-US"/>
          </a:p>
        </p:txBody>
      </p:sp>
      <p:pic>
        <p:nvPicPr>
          <p:cNvPr id="8196" name="Picture 4" descr="Illini H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altLang="en-US" sz="2800" dirty="0"/>
              <a:t>Instructor/TA</a:t>
            </a:r>
          </a:p>
          <a:p>
            <a:r>
              <a:rPr lang="en-US" altLang="en-US" sz="2800" dirty="0"/>
              <a:t>Floor </a:t>
            </a:r>
            <a:r>
              <a:rPr lang="en-US" altLang="en-US" sz="2800" dirty="0" smtClean="0"/>
              <a:t>coordinators</a:t>
            </a:r>
            <a:endParaRPr lang="en-US" altLang="en-US" sz="2800" dirty="0"/>
          </a:p>
          <a:p>
            <a:r>
              <a:rPr lang="en-US" altLang="en-US" sz="2800" dirty="0" smtClean="0"/>
              <a:t>Volunteer/assistant </a:t>
            </a:r>
            <a:r>
              <a:rPr lang="en-US" altLang="en-US" sz="2800" dirty="0"/>
              <a:t>to disabled</a:t>
            </a:r>
          </a:p>
          <a:p>
            <a:r>
              <a:rPr lang="en-US" altLang="en-US" sz="2800" dirty="0"/>
              <a:t>Emergency management team</a:t>
            </a:r>
          </a:p>
          <a:p>
            <a:pPr lvl="1"/>
            <a:r>
              <a:rPr lang="en-US" altLang="en-US" sz="2400" dirty="0" smtClean="0"/>
              <a:t>Ando, Ahlgren, York, Mullen, Corkery</a:t>
            </a:r>
            <a:r>
              <a:rPr lang="en-US" altLang="en-US" sz="2400" smtClean="0"/>
              <a:t>, Bruning</a:t>
            </a:r>
            <a:endParaRPr lang="en-US" altLang="en-US" sz="2400" dirty="0"/>
          </a:p>
          <a:p>
            <a:r>
              <a:rPr lang="en-US" altLang="en-US" sz="2800" dirty="0"/>
              <a:t>Communications team (as needed)</a:t>
            </a:r>
          </a:p>
        </p:txBody>
      </p:sp>
      <p:pic>
        <p:nvPicPr>
          <p:cNvPr id="9220" name="Picture 4" descr="Altgeld ent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0"/>
            <a:ext cx="26289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case of fire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Listen for instructions</a:t>
            </a:r>
          </a:p>
          <a:p>
            <a:r>
              <a:rPr lang="en-US" altLang="en-US"/>
              <a:t>Keep calm</a:t>
            </a:r>
          </a:p>
          <a:p>
            <a:r>
              <a:rPr lang="en-US" altLang="en-US"/>
              <a:t>Use nearest exit—see postings in classrooms</a:t>
            </a:r>
          </a:p>
          <a:p>
            <a:r>
              <a:rPr lang="en-US" altLang="en-US"/>
              <a:t>If can’t exit, go into room with window, close door, signal help</a:t>
            </a:r>
          </a:p>
        </p:txBody>
      </p:sp>
      <p:pic>
        <p:nvPicPr>
          <p:cNvPr id="10248" name="Picture 8" descr="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0"/>
            <a:ext cx="2120900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Instructors/TAs: Fire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Know closest exit from room (see charts)</a:t>
            </a:r>
          </a:p>
          <a:p>
            <a:r>
              <a:rPr lang="en-US" altLang="en-US"/>
              <a:t>Share procedures with students on day 1</a:t>
            </a:r>
          </a:p>
          <a:p>
            <a:r>
              <a:rPr lang="en-US" altLang="en-US"/>
              <a:t>Keep class calm, informed</a:t>
            </a:r>
          </a:p>
          <a:p>
            <a:r>
              <a:rPr lang="en-US" altLang="en-US"/>
              <a:t>Guide students to rally point</a:t>
            </a:r>
          </a:p>
          <a:p>
            <a:r>
              <a:rPr lang="en-US" altLang="en-US"/>
              <a:t>Assist those with disabilities</a:t>
            </a:r>
          </a:p>
          <a:p>
            <a:r>
              <a:rPr lang="en-US" altLang="en-US"/>
              <a:t>Count students once at rally point; inform firefighters if any missing</a:t>
            </a:r>
          </a:p>
        </p:txBody>
      </p:sp>
      <p:pic>
        <p:nvPicPr>
          <p:cNvPr id="12292" name="Picture 4" descr="fi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Floor coordinators: Fire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altLang="en-US"/>
              <a:t>Call 911 if necessary</a:t>
            </a:r>
          </a:p>
          <a:p>
            <a:r>
              <a:rPr lang="en-US" altLang="en-US"/>
              <a:t>Inform others on your floor of the need to evacuate</a:t>
            </a:r>
          </a:p>
          <a:p>
            <a:r>
              <a:rPr lang="en-US" altLang="en-US"/>
              <a:t>Assist disabled, if possible</a:t>
            </a:r>
          </a:p>
          <a:p>
            <a:r>
              <a:rPr lang="en-US" altLang="en-US"/>
              <a:t>Exit the building and join others at the rally point</a:t>
            </a:r>
          </a:p>
          <a:p>
            <a:r>
              <a:rPr lang="en-US" altLang="en-US"/>
              <a:t>Share information with firefighters</a:t>
            </a:r>
          </a:p>
        </p:txBody>
      </p:sp>
      <p:pic>
        <p:nvPicPr>
          <p:cNvPr id="11268" name="Picture 4" descr="fi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1450"/>
            <a:ext cx="21336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 case of tornado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Listen for instructions</a:t>
            </a:r>
          </a:p>
          <a:p>
            <a:r>
              <a:rPr lang="en-US" altLang="en-US"/>
              <a:t>Secure work area and move to lowest level of building</a:t>
            </a:r>
          </a:p>
          <a:p>
            <a:r>
              <a:rPr lang="en-US" altLang="en-US"/>
              <a:t>Take cover away from doors and windows, in an interior room if possible</a:t>
            </a:r>
          </a:p>
          <a:p>
            <a:pPr lvl="1"/>
            <a:r>
              <a:rPr lang="en-US" altLang="en-US"/>
              <a:t>In Altgeld, use east corridor and close doors</a:t>
            </a:r>
          </a:p>
          <a:p>
            <a:r>
              <a:rPr lang="en-US" altLang="en-US"/>
              <a:t>Listen for instructions once threat passed</a:t>
            </a:r>
          </a:p>
        </p:txBody>
      </p:sp>
      <p:pic>
        <p:nvPicPr>
          <p:cNvPr id="13316" name="Picture 4" descr="torn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Instructors/TAs: Tornado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Share procedures with students on day 1</a:t>
            </a:r>
          </a:p>
          <a:p>
            <a:r>
              <a:rPr lang="en-US" altLang="en-US"/>
              <a:t>Keep class calm, informed</a:t>
            </a:r>
          </a:p>
          <a:p>
            <a:r>
              <a:rPr lang="en-US" altLang="en-US"/>
              <a:t>Guide students to safe area</a:t>
            </a:r>
          </a:p>
          <a:p>
            <a:r>
              <a:rPr lang="en-US" altLang="en-US"/>
              <a:t>Assist those with disabilities</a:t>
            </a:r>
          </a:p>
        </p:txBody>
      </p:sp>
      <p:pic>
        <p:nvPicPr>
          <p:cNvPr id="14340" name="Picture 4" descr="tornad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888"/>
            <a:ext cx="2971800" cy="191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Floor coordinators: Tornado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Receive message from offices with weather radios</a:t>
            </a:r>
          </a:p>
          <a:p>
            <a:r>
              <a:rPr lang="en-US" altLang="en-US"/>
              <a:t>Inform others on your floor of the need to move to lowest level</a:t>
            </a:r>
          </a:p>
          <a:p>
            <a:r>
              <a:rPr lang="en-US" altLang="en-US"/>
              <a:t>Assist disabled, if possible</a:t>
            </a:r>
          </a:p>
          <a:p>
            <a:r>
              <a:rPr lang="en-US" altLang="en-US"/>
              <a:t>Inform others when conditions are clear</a:t>
            </a:r>
          </a:p>
          <a:p>
            <a:endParaRPr lang="en-US" altLang="en-US"/>
          </a:p>
        </p:txBody>
      </p:sp>
      <p:pic>
        <p:nvPicPr>
          <p:cNvPr id="15364" name="Picture 4" descr="tornad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67275"/>
            <a:ext cx="29718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341</TotalTime>
  <Words>523</Words>
  <Application>Microsoft Office PowerPoint</Application>
  <PresentationFormat>On-screen Show (4:3)</PresentationFormat>
  <Paragraphs>99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Tahoma</vt:lpstr>
      <vt:lpstr>Times New Roman</vt:lpstr>
      <vt:lpstr>Wingdings</vt:lpstr>
      <vt:lpstr>Slit</vt:lpstr>
      <vt:lpstr>Math Emergency Plan</vt:lpstr>
      <vt:lpstr>Do you know?</vt:lpstr>
      <vt:lpstr>Roles</vt:lpstr>
      <vt:lpstr>In case of fire</vt:lpstr>
      <vt:lpstr>Instructors/TAs: Fire</vt:lpstr>
      <vt:lpstr>Floor coordinators: Fire</vt:lpstr>
      <vt:lpstr>In case of tornado</vt:lpstr>
      <vt:lpstr>Instructors/TAs: Tornado</vt:lpstr>
      <vt:lpstr>Floor coordinators: Tornado</vt:lpstr>
      <vt:lpstr>In case of active threat</vt:lpstr>
      <vt:lpstr>Active threat, cont’d</vt:lpstr>
      <vt:lpstr>Instructors/TAs: Active threat</vt:lpstr>
      <vt:lpstr>Floor coordinators: active threat</vt:lpstr>
      <vt:lpstr>For more information…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Emergency Plan</dc:title>
  <dc:creator>wgharris</dc:creator>
  <cp:lastModifiedBy>corkery</cp:lastModifiedBy>
  <cp:revision>7</cp:revision>
  <dcterms:created xsi:type="dcterms:W3CDTF">2008-03-31T21:25:56Z</dcterms:created>
  <dcterms:modified xsi:type="dcterms:W3CDTF">2017-06-13T14:51:46Z</dcterms:modified>
</cp:coreProperties>
</file>